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9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6288B-187D-469D-87F7-C997348772E9}" v="8" dt="2024-10-01T18:50:33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5" autoAdjust="0"/>
    <p:restoredTop sz="94692" autoAdjust="0"/>
  </p:normalViewPr>
  <p:slideViewPr>
    <p:cSldViewPr snapToGrid="0" snapToObjects="1">
      <p:cViewPr varScale="1">
        <p:scale>
          <a:sx n="59" d="100"/>
          <a:sy n="59" d="100"/>
        </p:scale>
        <p:origin x="109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D9A9F-1C7D-6D45-9672-68E8CF86E6F8}" type="datetimeFigureOut">
              <a:t>02/10/2024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CAE12-CEBB-804B-B399-3B354D48828E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2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ED9F8-AC12-408C-8446-9CFB7A70F2DB}" type="datetimeFigureOut">
              <a:rPr lang="pt-BR" smtClean="0"/>
              <a:t>02/10/2024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44BC1-3969-49A1-BD8A-66ACA3B7B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44BC1-3969-49A1-BD8A-66ACA3B7B69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5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0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9" y="-17930"/>
            <a:ext cx="12281647" cy="6908426"/>
          </a:xfrm>
          <a:prstGeom prst="rect">
            <a:avLst/>
          </a:prstGeom>
        </p:spPr>
      </p:pic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6392709" cy="1207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texto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r>
              <a:rPr lang="pt-BR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texto</a:t>
            </a: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pt-BR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62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884" y="1222047"/>
            <a:ext cx="1697823" cy="2427129"/>
          </a:xfrm>
          <a:prstGeom prst="rect">
            <a:avLst/>
          </a:prstGeom>
        </p:spPr>
      </p:pic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E9B55147-78A5-B05B-D05C-DEF99CBBA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1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8489E7BC-2737-E444-8AAF-96C989104AA1}" type="datetimeFigureOut">
              <a:rPr lang="en-US" smtClean="0"/>
              <a:pPr/>
              <a:t>10/2/2024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1063BF56-AF39-0F4B-B899-B7EBF4775EA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5"/>
          <p:cNvSpPr txBox="1">
            <a:spLocks/>
          </p:cNvSpPr>
          <p:nvPr/>
        </p:nvSpPr>
        <p:spPr>
          <a:xfrm>
            <a:off x="462083" y="813228"/>
            <a:ext cx="6526546" cy="322665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400" spc="1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t-BR" sz="2800" dirty="0">
                <a:solidFill>
                  <a:schemeClr val="bg1"/>
                </a:solidFill>
              </a:rPr>
              <a:t>CHAMADA PÚBLICA MCTI/FINEP/FNDCT– PARQUES</a:t>
            </a:r>
          </a:p>
          <a:p>
            <a:r>
              <a:rPr lang="pt-BR" sz="2800" dirty="0">
                <a:solidFill>
                  <a:schemeClr val="bg1"/>
                </a:solidFill>
              </a:rPr>
              <a:t>TECNOLÓGICOS – 01/2024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E3365556-8919-BD09-2D6D-C84D799D9C17}"/>
              </a:ext>
            </a:extLst>
          </p:cNvPr>
          <p:cNvSpPr txBox="1">
            <a:spLocks/>
          </p:cNvSpPr>
          <p:nvPr/>
        </p:nvSpPr>
        <p:spPr>
          <a:xfrm>
            <a:off x="3156857" y="3800513"/>
            <a:ext cx="5430982" cy="19372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rgbClr val="DD4F0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pt-BR" sz="2400" dirty="0">
                <a:solidFill>
                  <a:schemeClr val="bg1"/>
                </a:solidFill>
              </a:rPr>
              <a:t>&lt; Nome da Instituição&gt;</a:t>
            </a:r>
          </a:p>
          <a:p>
            <a:pPr algn="l"/>
            <a:r>
              <a:rPr lang="pt-BR" sz="2400" dirty="0">
                <a:solidFill>
                  <a:schemeClr val="bg1"/>
                </a:solidFill>
              </a:rPr>
              <a:t>&lt; Título do Projeto &gt;</a:t>
            </a:r>
          </a:p>
          <a:p>
            <a:pPr algn="l"/>
            <a:r>
              <a:rPr lang="pt-BR" sz="2400" dirty="0">
                <a:solidFill>
                  <a:schemeClr val="bg1"/>
                </a:solidFill>
              </a:rPr>
              <a:t>&lt; Data da Apresentação&gt;</a:t>
            </a:r>
          </a:p>
        </p:txBody>
      </p:sp>
    </p:spTree>
    <p:extLst>
      <p:ext uri="{BB962C8B-B14F-4D97-AF65-F5344CB8AC3E}">
        <p14:creationId xmlns:p14="http://schemas.microsoft.com/office/powerpoint/2010/main" val="24774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09600" y="1712509"/>
            <a:ext cx="9720943" cy="5243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Comentários: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Os slides a seguir representam o conjunto de informações a ser prestado durante a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apresentação oral, na data agendada entre a instituição proponente e a FINEP.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As apresentações terão duração máxima de 20 minutos. Após a apresentação dar-se-á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início à etapa de perguntas, com duração de 10 minutos.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Devido ao tempo exíguo para a apresentação, recomendamos que a mesma tenha no máximo 10 (dez) slides.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 A concisão, precisão e objetividade das informações são de extrema relevância para que</a:t>
            </a:r>
          </a:p>
          <a:p>
            <a:pPr marL="0" indent="0">
              <a:buNone/>
            </a:pPr>
            <a:r>
              <a:rPr lang="pt-BR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possam ser dirimidas quaisquer dúvidas existentes em relação ao projeto apresentado.</a:t>
            </a:r>
          </a:p>
          <a:p>
            <a:pPr marL="0" indent="0">
              <a:buNone/>
            </a:pP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</p:spTree>
    <p:extLst>
      <p:ext uri="{BB962C8B-B14F-4D97-AF65-F5344CB8AC3E}">
        <p14:creationId xmlns:p14="http://schemas.microsoft.com/office/powerpoint/2010/main" val="279903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6DC24CDC-039F-F7DF-4E76-DDDC31A0DCB0}"/>
              </a:ext>
            </a:extLst>
          </p:cNvPr>
          <p:cNvSpPr txBox="1">
            <a:spLocks/>
          </p:cNvSpPr>
          <p:nvPr/>
        </p:nvSpPr>
        <p:spPr>
          <a:xfrm>
            <a:off x="475463" y="1324578"/>
            <a:ext cx="7934242" cy="10811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1600" b="1" dirty="0"/>
              <a:t>Instituição: (nome da proponente)</a:t>
            </a:r>
          </a:p>
          <a:p>
            <a:pPr marL="0" indent="0">
              <a:buFont typeface="Arial"/>
              <a:buNone/>
            </a:pPr>
            <a:r>
              <a:rPr lang="pt-BR" sz="1600" b="1" dirty="0"/>
              <a:t>Título: (título do projeto)</a:t>
            </a:r>
          </a:p>
          <a:p>
            <a:pPr marL="0" indent="0">
              <a:buFont typeface="Arial"/>
              <a:buNone/>
            </a:pPr>
            <a:r>
              <a:rPr lang="pt-BR" sz="1600" b="1" dirty="0"/>
              <a:t>Linha: (especificar se linha A ou B)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062851D-113E-20A5-C2ED-7C12C5B7F7FA}"/>
              </a:ext>
            </a:extLst>
          </p:cNvPr>
          <p:cNvSpPr/>
          <p:nvPr/>
        </p:nvSpPr>
        <p:spPr>
          <a:xfrm>
            <a:off x="475463" y="2798706"/>
            <a:ext cx="8488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Objetivo do projeto: (especificar o objetivo do projeto, destacando sua importância para o desenvolvimento do Parque Tecnológico)</a:t>
            </a:r>
          </a:p>
        </p:txBody>
      </p:sp>
    </p:spTree>
    <p:extLst>
      <p:ext uri="{BB962C8B-B14F-4D97-AF65-F5344CB8AC3E}">
        <p14:creationId xmlns:p14="http://schemas.microsoft.com/office/powerpoint/2010/main" val="210895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CC7B4F-B229-7346-6D68-2AD9A8635E11}"/>
              </a:ext>
            </a:extLst>
          </p:cNvPr>
          <p:cNvSpPr txBox="1">
            <a:spLocks/>
          </p:cNvSpPr>
          <p:nvPr/>
        </p:nvSpPr>
        <p:spPr>
          <a:xfrm>
            <a:off x="609600" y="1594576"/>
            <a:ext cx="7934242" cy="2526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1600" b="1" dirty="0"/>
              <a:t>II. Histórico do Parque Tecnológico: (evolução do parque, estágio atual e perspectivas futuras)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14161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30D28487-EEE7-4EF8-4D66-1C4C3AF9CAEE}"/>
              </a:ext>
            </a:extLst>
          </p:cNvPr>
          <p:cNvSpPr txBox="1">
            <a:spLocks/>
          </p:cNvSpPr>
          <p:nvPr/>
        </p:nvSpPr>
        <p:spPr>
          <a:xfrm>
            <a:off x="609600" y="1504779"/>
            <a:ext cx="8617527" cy="2526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pt-BR" sz="1600" b="1" dirty="0"/>
          </a:p>
          <a:p>
            <a:pPr marL="0" indent="0" algn="just">
              <a:buFont typeface="Arial"/>
              <a:buNone/>
            </a:pPr>
            <a:r>
              <a:rPr lang="pt-BR" sz="1600" b="1" dirty="0"/>
              <a:t>III. Vocação do Parque Tecnológico: (alinhamento da proposta do parque com o desenvolvimento da economia regional, identificando suas competências, seu posicionamento estratégico e sua proposta de valor) </a:t>
            </a:r>
          </a:p>
        </p:txBody>
      </p:sp>
    </p:spTree>
    <p:extLst>
      <p:ext uri="{BB962C8B-B14F-4D97-AF65-F5344CB8AC3E}">
        <p14:creationId xmlns:p14="http://schemas.microsoft.com/office/powerpoint/2010/main" val="254252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E534803-73ED-DE7F-39F7-D5F733586A79}"/>
              </a:ext>
            </a:extLst>
          </p:cNvPr>
          <p:cNvSpPr txBox="1">
            <a:spLocks/>
          </p:cNvSpPr>
          <p:nvPr/>
        </p:nvSpPr>
        <p:spPr>
          <a:xfrm>
            <a:off x="609600" y="1334982"/>
            <a:ext cx="8395855" cy="2526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pt-BR" sz="1200" b="1" dirty="0"/>
          </a:p>
          <a:p>
            <a:pPr marL="0" indent="0">
              <a:buFont typeface="Arial"/>
              <a:buNone/>
            </a:pPr>
            <a:r>
              <a:rPr lang="pt-BR" sz="1600" b="1" dirty="0"/>
              <a:t>IV. Infraestrutura e Serviços Disponibilizados: (infraestrutura física, instalações, equipe e serviços disponibilizados ou a serem disponibilizados às empresas do parque)</a:t>
            </a:r>
          </a:p>
        </p:txBody>
      </p:sp>
    </p:spTree>
    <p:extLst>
      <p:ext uri="{BB962C8B-B14F-4D97-AF65-F5344CB8AC3E}">
        <p14:creationId xmlns:p14="http://schemas.microsoft.com/office/powerpoint/2010/main" val="197890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9186E283-3096-EFFE-2BA1-FF169768BFD7}"/>
              </a:ext>
            </a:extLst>
          </p:cNvPr>
          <p:cNvSpPr txBox="1">
            <a:spLocks/>
          </p:cNvSpPr>
          <p:nvPr/>
        </p:nvSpPr>
        <p:spPr>
          <a:xfrm>
            <a:off x="609599" y="1435409"/>
            <a:ext cx="9927771" cy="2526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1600" b="1" dirty="0"/>
              <a:t>V. Projeção / Evolução do Nº de Empresas Residentes e Âncoras: (Indicar a projeção / evolução da população de empresas do parque tecnológico, indicando  nome da empresa, produtos e serviços, número de empregados, faturamento e data de entrada no parque)</a:t>
            </a:r>
          </a:p>
          <a:p>
            <a:pPr marL="0" indent="0" algn="just">
              <a:buFont typeface="Arial"/>
              <a:buNone/>
            </a:pPr>
            <a:endParaRPr lang="pt-BR" sz="1600" b="1" dirty="0"/>
          </a:p>
          <a:p>
            <a:pPr marL="0" indent="0" algn="just">
              <a:buFont typeface="Arial"/>
              <a:buNone/>
            </a:pPr>
            <a:endParaRPr lang="pt-BR" sz="1600" b="1" dirty="0"/>
          </a:p>
          <a:p>
            <a:pPr marL="0" indent="0" algn="just">
              <a:buFont typeface="Arial"/>
              <a:buNone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421110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1CA9CC6-150A-56F2-D6A1-0DDD8D43B027}"/>
              </a:ext>
            </a:extLst>
          </p:cNvPr>
          <p:cNvSpPr txBox="1"/>
          <p:nvPr/>
        </p:nvSpPr>
        <p:spPr>
          <a:xfrm>
            <a:off x="609600" y="1446938"/>
            <a:ext cx="103278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VI. Principais </a:t>
            </a:r>
            <a:r>
              <a:rPr lang="pt-BR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Nºs</a:t>
            </a: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Financeiros do Parque: (Apresentar os números efetivos e/ou projeções</a:t>
            </a:r>
          </a:p>
          <a:p>
            <a:pPr marL="0" indent="0" algn="just">
              <a:buNone/>
            </a:pPr>
            <a:r>
              <a:rPr lang="pt-BR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financeiras do parque tecnológico, tais como: curva de faturamento, despesas, resultado operacional, correlacionando a evolução desses números com o projeto apresentado e seus impactos esperados</a:t>
            </a:r>
            <a:endParaRPr lang="pt-BR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9600" y="537875"/>
            <a:ext cx="10972800" cy="7798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l"/>
            <a:r>
              <a:rPr lang="pt-BR" sz="1600" b="1" dirty="0">
                <a:solidFill>
                  <a:schemeClr val="accent1"/>
                </a:solidFill>
              </a:rPr>
              <a:t>SELEÇÃO PÚBLICA DE PROPOSTAS PARA O APOIO FINANCEIRO A PARQUES TECNOLÓGICOS EM IMPLANTAÇÃO E EM OPERAÇÃO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820ABDA7-3380-6AAE-BC2A-B738CD667F09}"/>
              </a:ext>
            </a:extLst>
          </p:cNvPr>
          <p:cNvSpPr txBox="1">
            <a:spLocks/>
          </p:cNvSpPr>
          <p:nvPr/>
        </p:nvSpPr>
        <p:spPr>
          <a:xfrm>
            <a:off x="609600" y="1449611"/>
            <a:ext cx="8645236" cy="25269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ahom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1600" b="1" dirty="0"/>
              <a:t>VII. Principais </a:t>
            </a:r>
            <a:r>
              <a:rPr lang="pt-BR" sz="1600" b="1" dirty="0" err="1"/>
              <a:t>Nºs</a:t>
            </a:r>
            <a:r>
              <a:rPr lang="pt-BR" sz="1600" b="1" dirty="0"/>
              <a:t> Financeiros do Projeto: (Apresentar os valores e rubricas solicitadas à FINEP, especificando a vinculação com o projeto, bem como sua contrapartida, se for o caso)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17450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ep">
      <a:dk1>
        <a:sysClr val="windowText" lastClr="000000"/>
      </a:dk1>
      <a:lt1>
        <a:sysClr val="window" lastClr="FFFFFF"/>
      </a:lt1>
      <a:dk2>
        <a:srgbClr val="005051"/>
      </a:dk2>
      <a:lt2>
        <a:srgbClr val="8A8C8E"/>
      </a:lt2>
      <a:accent1>
        <a:srgbClr val="DD4F05"/>
      </a:accent1>
      <a:accent2>
        <a:srgbClr val="0098BA"/>
      </a:accent2>
      <a:accent3>
        <a:srgbClr val="6950A1"/>
      </a:accent3>
      <a:accent4>
        <a:srgbClr val="FFBF00"/>
      </a:accent4>
      <a:accent5>
        <a:srgbClr val="78E03D"/>
      </a:accent5>
      <a:accent6>
        <a:srgbClr val="00505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 algn="ctr">
          <a:defRPr sz="2800"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2186</TotalTime>
  <Words>516</Words>
  <Application>Microsoft Office PowerPoint</Application>
  <PresentationFormat>Widescreen</PresentationFormat>
  <Paragraphs>40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3" baseType="lpstr">
      <vt:lpstr>Arial</vt:lpstr>
      <vt:lpstr>Calibri</vt:lpstr>
      <vt:lpstr>Tahoma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Ana Couto Branding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Camila Moletta</dc:creator>
  <cp:lastModifiedBy>Mauricio Alves Syrio</cp:lastModifiedBy>
  <cp:revision>113</cp:revision>
  <dcterms:created xsi:type="dcterms:W3CDTF">2013-11-12T13:20:39Z</dcterms:created>
  <dcterms:modified xsi:type="dcterms:W3CDTF">2024-10-02T15:09:45Z</dcterms:modified>
</cp:coreProperties>
</file>